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  <p:sldMasterId id="2147485039" r:id="rId5"/>
  </p:sldMasterIdLst>
  <p:sldIdLst>
    <p:sldId id="289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448" userDrawn="1">
          <p15:clr>
            <a:srgbClr val="A4A3A4"/>
          </p15:clr>
        </p15:guide>
        <p15:guide id="2" pos="3984" userDrawn="1">
          <p15:clr>
            <a:srgbClr val="A4A3A4"/>
          </p15:clr>
        </p15:guide>
        <p15:guide id="3" orient="horz" pos="31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sinski, Gabrielle" initials="BG" lastIdx="5" clrIdx="0">
    <p:extLst>
      <p:ext uri="{19B8F6BF-5375-455C-9EA6-DF929625EA0E}">
        <p15:presenceInfo xmlns:p15="http://schemas.microsoft.com/office/powerpoint/2012/main" userId="S::Gabrielle.Basinski@nationwidechildrens.org::24f1ef16-93c9-4511-afa7-94c0bb703953" providerId="AD"/>
      </p:ext>
    </p:extLst>
  </p:cmAuthor>
  <p:cmAuthor id="2" name="Truelove, Annie" initials="TA" lastIdx="5" clrIdx="1">
    <p:extLst>
      <p:ext uri="{19B8F6BF-5375-455C-9EA6-DF929625EA0E}">
        <p15:presenceInfo xmlns:p15="http://schemas.microsoft.com/office/powerpoint/2012/main" userId="S::Annie.Truelove@nationwidechildrens.org::7ef808e6-9b1c-4e53-8878-43a45c262f3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3179" autoAdjust="0"/>
  </p:normalViewPr>
  <p:slideViewPr>
    <p:cSldViewPr snapToGrid="0" showGuides="1">
      <p:cViewPr varScale="1">
        <p:scale>
          <a:sx n="78" d="100"/>
          <a:sy n="78" d="100"/>
        </p:scale>
        <p:origin x="2886" y="114"/>
      </p:cViewPr>
      <p:guideLst>
        <p:guide pos="2448"/>
        <p:guide pos="3984"/>
        <p:guide orient="horz"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BFA9DE4-577A-4A35-9C21-223E7666D6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772400" cy="100584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39158" y="1677928"/>
            <a:ext cx="4572000" cy="2240280"/>
          </a:xfrm>
        </p:spPr>
        <p:txBody>
          <a:bodyPr anchor="b">
            <a:noAutofit/>
          </a:bodyPr>
          <a:lstStyle>
            <a:lvl1pPr algn="r">
              <a:defRPr sz="54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4077934"/>
            <a:ext cx="3429001" cy="1051560"/>
          </a:xfrm>
        </p:spPr>
        <p:txBody>
          <a:bodyPr>
            <a:noAutofit/>
          </a:bodyPr>
          <a:lstStyle>
            <a:lvl1pPr marL="0" indent="0" algn="r">
              <a:lnSpc>
                <a:spcPts val="2400"/>
              </a:lnSpc>
              <a:spcBef>
                <a:spcPts val="0"/>
              </a:spcBef>
              <a:buNone/>
              <a:defRPr sz="2000">
                <a:solidFill>
                  <a:schemeClr val="accent3"/>
                </a:solidFill>
                <a:latin typeface="+mn-lt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7852F5B-BB25-4EC0-98BC-873C9A5BE9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665124" y="398525"/>
            <a:ext cx="640080" cy="640080"/>
          </a:xfrm>
        </p:spPr>
        <p:txBody>
          <a:bodyPr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r>
              <a:rPr lang="en-US" dirty="0"/>
              <a:t>Add Logo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3A43B6-0646-4480-A294-06FA2179A9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12780" y="1051560"/>
            <a:ext cx="3392424" cy="266878"/>
          </a:xfrm>
        </p:spPr>
        <p:txBody>
          <a:bodyPr>
            <a:noAutofit/>
          </a:bodyPr>
          <a:lstStyle>
            <a:lvl1pPr algn="r">
              <a:defRPr sz="1100" b="1" cap="all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4120FC88-DF37-4CBA-9124-C40A37D6E3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49041" y="5303520"/>
            <a:ext cx="3566160" cy="1005839"/>
          </a:xfrm>
        </p:spPr>
        <p:txBody>
          <a:bodyPr vert="horz" lIns="91440" tIns="45720" rIns="91440" bIns="45720" rtlCol="0">
            <a:noAutofit/>
          </a:bodyPr>
          <a:lstStyle>
            <a:lvl1pPr algn="r">
              <a:lnSpc>
                <a:spcPts val="2000"/>
              </a:lnSpc>
              <a:spcBef>
                <a:spcPts val="0"/>
              </a:spcBef>
              <a:defRPr lang="en-US" sz="14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 algn="r"/>
            <a:r>
              <a:rPr lang="en-US" dirty="0"/>
              <a:t>Click to add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ADFD43-AA95-421B-B21A-AC3B2FABB5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00" y="9365112"/>
            <a:ext cx="6858000" cy="401637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14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663" y="2935549"/>
            <a:ext cx="3031236" cy="113995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8663" y="3991508"/>
            <a:ext cx="3031236" cy="4962144"/>
          </a:xfrm>
        </p:spPr>
        <p:txBody>
          <a:bodyPr/>
          <a:lstStyle>
            <a:lvl1pPr>
              <a:defRPr sz="1403"/>
            </a:lvl1pPr>
            <a:lvl2pPr>
              <a:defRPr sz="1275"/>
            </a:lvl2pPr>
            <a:lvl3pPr>
              <a:defRPr sz="1148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96598" y="2931914"/>
            <a:ext cx="3031236" cy="113995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96598" y="3988339"/>
            <a:ext cx="3031236" cy="4962144"/>
          </a:xfrm>
        </p:spPr>
        <p:txBody>
          <a:bodyPr/>
          <a:lstStyle>
            <a:lvl1pPr>
              <a:defRPr sz="1403"/>
            </a:lvl1pPr>
            <a:lvl2pPr>
              <a:defRPr sz="1275"/>
            </a:lvl2pPr>
            <a:lvl3pPr>
              <a:defRPr sz="1148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231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07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663" y="1609344"/>
            <a:ext cx="2409444" cy="2548128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55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9917" y="1609344"/>
            <a:ext cx="3527192" cy="6839712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8663" y="4157472"/>
            <a:ext cx="2409444" cy="429158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80"/>
              </a:spcBef>
              <a:buNone/>
              <a:defRPr sz="1084"/>
            </a:lvl1pPr>
            <a:lvl2pPr marL="291465" indent="0">
              <a:buNone/>
              <a:defRPr sz="765"/>
            </a:lvl2pPr>
            <a:lvl3pPr marL="582930" indent="0">
              <a:buNone/>
              <a:defRPr sz="638"/>
            </a:lvl3pPr>
            <a:lvl4pPr marL="874395" indent="0">
              <a:buNone/>
              <a:defRPr sz="574"/>
            </a:lvl4pPr>
            <a:lvl5pPr marL="1165860" indent="0">
              <a:buNone/>
              <a:defRPr sz="574"/>
            </a:lvl5pPr>
            <a:lvl6pPr marL="1457325" indent="0">
              <a:buNone/>
              <a:defRPr sz="574"/>
            </a:lvl6pPr>
            <a:lvl7pPr marL="1748790" indent="0">
              <a:buNone/>
              <a:defRPr sz="574"/>
            </a:lvl7pPr>
            <a:lvl8pPr marL="2040255" indent="0">
              <a:buNone/>
              <a:defRPr sz="574"/>
            </a:lvl8pPr>
            <a:lvl9pPr marL="2331720" indent="0">
              <a:buNone/>
              <a:defRPr sz="5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6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663" y="1609344"/>
            <a:ext cx="2409444" cy="2548128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55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16241" y="1569110"/>
            <a:ext cx="3619048" cy="6812891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785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8663" y="4157472"/>
            <a:ext cx="2409444" cy="422452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80"/>
              </a:spcBef>
              <a:buNone/>
              <a:defRPr sz="1084"/>
            </a:lvl1pPr>
            <a:lvl2pPr marL="291465" indent="0">
              <a:buNone/>
              <a:defRPr sz="765"/>
            </a:lvl2pPr>
            <a:lvl3pPr marL="582930" indent="0">
              <a:buNone/>
              <a:defRPr sz="638"/>
            </a:lvl3pPr>
            <a:lvl4pPr marL="874395" indent="0">
              <a:buNone/>
              <a:defRPr sz="574"/>
            </a:lvl4pPr>
            <a:lvl5pPr marL="1165860" indent="0">
              <a:buNone/>
              <a:defRPr sz="574"/>
            </a:lvl5pPr>
            <a:lvl6pPr marL="1457325" indent="0">
              <a:buNone/>
              <a:defRPr sz="574"/>
            </a:lvl6pPr>
            <a:lvl7pPr marL="1748790" indent="0">
              <a:buNone/>
              <a:defRPr sz="574"/>
            </a:lvl7pPr>
            <a:lvl8pPr marL="2040255" indent="0">
              <a:buNone/>
              <a:defRPr sz="574"/>
            </a:lvl8pPr>
            <a:lvl9pPr marL="2331720" indent="0">
              <a:buNone/>
              <a:defRPr sz="5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70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04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1117600"/>
            <a:ext cx="1481614" cy="79349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8663" y="1117600"/>
            <a:ext cx="4736306" cy="79349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913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2833582"/>
            <a:ext cx="5395558" cy="3806675"/>
          </a:xfrm>
        </p:spPr>
        <p:txBody>
          <a:bodyPr anchor="b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9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BFA9DE4-577A-4A35-9C21-223E7666D6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2880" y="187596"/>
            <a:ext cx="7406640" cy="484632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00" y="5650992"/>
            <a:ext cx="4572000" cy="1304944"/>
          </a:xfrm>
        </p:spPr>
        <p:txBody>
          <a:bodyPr anchor="b">
            <a:noAutofit/>
          </a:bodyPr>
          <a:lstStyle>
            <a:lvl1pPr algn="l"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43200" y="7077456"/>
            <a:ext cx="4571999" cy="100584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spcBef>
                <a:spcPts val="85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add Subtitle 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1019DCF-7FA2-48E9-B5CC-A9085F8D79B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95349" y="6424103"/>
            <a:ext cx="1005840" cy="1005840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Logo Here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ECCC28-200E-45EA-9B70-E24203D0416D}"/>
              </a:ext>
            </a:extLst>
          </p:cNvPr>
          <p:cNvCxnSpPr>
            <a:cxnSpLocks/>
          </p:cNvCxnSpPr>
          <p:nvPr userDrawn="1"/>
        </p:nvCxnSpPr>
        <p:spPr>
          <a:xfrm>
            <a:off x="2556807" y="5718329"/>
            <a:ext cx="0" cy="3291840"/>
          </a:xfrm>
          <a:prstGeom prst="line">
            <a:avLst/>
          </a:prstGeom>
          <a:ln w="19050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C88699F-C946-4F15-A32A-45039AB839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3200" y="8266176"/>
            <a:ext cx="4572000" cy="832104"/>
          </a:xfrm>
        </p:spPr>
        <p:txBody>
          <a:bodyPr>
            <a:noAutofit/>
          </a:bodyPr>
          <a:lstStyle>
            <a:lvl1pPr>
              <a:lnSpc>
                <a:spcPts val="1900"/>
              </a:lnSpc>
              <a:spcBef>
                <a:spcPts val="0"/>
              </a:spcBef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0023FD8-D145-452C-8BB9-9011AB5AD5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72600"/>
            <a:ext cx="6858000" cy="274320"/>
          </a:xfrm>
        </p:spPr>
        <p:txBody>
          <a:bodyPr>
            <a:noAutofit/>
          </a:bodyPr>
          <a:lstStyle>
            <a:lvl1pPr algn="ctr">
              <a:defRPr sz="14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50561E92-9147-4CAC-9F3F-17B0EA2B28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611690"/>
            <a:ext cx="1882139" cy="914400"/>
          </a:xfrm>
        </p:spPr>
        <p:txBody>
          <a:bodyPr>
            <a:noAutofit/>
          </a:bodyPr>
          <a:lstStyle>
            <a:lvl1pPr algn="ctr">
              <a:lnSpc>
                <a:spcPts val="2000"/>
              </a:lnSpc>
              <a:defRPr sz="1400" b="1" cap="all" spc="3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14896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C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43F2C77-EF90-4A4E-87E8-9B9816BC9DF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772400" cy="10058400"/>
          </a:xfrm>
          <a:solidFill>
            <a:schemeClr val="accent2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40114B-5105-4933-A49C-74F155A834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1984248"/>
            <a:ext cx="6858000" cy="2834640"/>
          </a:xfrm>
        </p:spPr>
        <p:txBody>
          <a:bodyPr anchor="b">
            <a:normAutofit/>
          </a:bodyPr>
          <a:lstStyle>
            <a:lvl1pPr algn="ctr">
              <a:defRPr sz="6600" cap="all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2926E-C8C7-4266-AF04-5A218E3048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915" y="4901184"/>
            <a:ext cx="6858000" cy="1261872"/>
          </a:xfrm>
        </p:spPr>
        <p:txBody>
          <a:bodyPr>
            <a:normAutofit/>
          </a:bodyPr>
          <a:lstStyle>
            <a:lvl1pPr marL="0" indent="0" algn="ctr">
              <a:lnSpc>
                <a:spcPts val="29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</a:t>
            </a:r>
          </a:p>
          <a:p>
            <a:r>
              <a:rPr lang="en-US" dirty="0"/>
              <a:t>Subtitle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846C18F-2207-44CF-A598-69EAB6E4F2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07597" y="6263640"/>
            <a:ext cx="4974336" cy="868680"/>
          </a:xfrm>
        </p:spPr>
        <p:txBody>
          <a:bodyPr>
            <a:normAutofit/>
          </a:bodyPr>
          <a:lstStyle>
            <a:lvl1pPr algn="ctr">
              <a:lnSpc>
                <a:spcPts val="2000"/>
              </a:lnSpc>
              <a:spcBef>
                <a:spcPts val="0"/>
              </a:spcBef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2DCDB89-0A7E-4468-8A7A-E51826EE25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9144000"/>
            <a:ext cx="7772400" cy="9144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16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Picture Placeholder 11">
            <a:extLst>
              <a:ext uri="{FF2B5EF4-FFF2-40B4-BE49-F238E27FC236}">
                <a16:creationId xmlns:a16="http://schemas.microsoft.com/office/drawing/2014/main" id="{2E9E3E7D-B548-4217-82E6-A7AC410CD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02736" y="484632"/>
            <a:ext cx="566928" cy="548640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Insert Logo Here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DD56B13-0ADB-4F76-87FC-87063412F06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115568"/>
            <a:ext cx="6858000" cy="338328"/>
          </a:xfrm>
        </p:spPr>
        <p:txBody>
          <a:bodyPr anchor="b">
            <a:normAutofit/>
          </a:bodyPr>
          <a:lstStyle>
            <a:lvl1pPr algn="ctr">
              <a:lnSpc>
                <a:spcPts val="2000"/>
              </a:lnSpc>
              <a:defRPr sz="1600" b="0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12108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2833582"/>
            <a:ext cx="5395558" cy="3806675"/>
          </a:xfrm>
        </p:spPr>
        <p:txBody>
          <a:bodyPr anchor="b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2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ption 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BFA9DE4-577A-4A35-9C21-223E7666D6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2880" y="187596"/>
            <a:ext cx="7406640" cy="484632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00" y="5650992"/>
            <a:ext cx="4572000" cy="1304944"/>
          </a:xfrm>
        </p:spPr>
        <p:txBody>
          <a:bodyPr anchor="b">
            <a:noAutofit/>
          </a:bodyPr>
          <a:lstStyle>
            <a:lvl1pPr algn="l"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43200" y="7077456"/>
            <a:ext cx="4571999" cy="100584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spcBef>
                <a:spcPts val="85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add Subtitle 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1019DCF-7FA2-48E9-B5CC-A9085F8D79B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95349" y="6424103"/>
            <a:ext cx="1005840" cy="1005840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Logo Here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ECCC28-200E-45EA-9B70-E24203D0416D}"/>
              </a:ext>
            </a:extLst>
          </p:cNvPr>
          <p:cNvCxnSpPr>
            <a:cxnSpLocks/>
          </p:cNvCxnSpPr>
          <p:nvPr userDrawn="1"/>
        </p:nvCxnSpPr>
        <p:spPr>
          <a:xfrm>
            <a:off x="2556807" y="5718329"/>
            <a:ext cx="0" cy="3291840"/>
          </a:xfrm>
          <a:prstGeom prst="line">
            <a:avLst/>
          </a:prstGeom>
          <a:ln w="19050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C88699F-C946-4F15-A32A-45039AB839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3200" y="8266176"/>
            <a:ext cx="4572000" cy="832104"/>
          </a:xfrm>
        </p:spPr>
        <p:txBody>
          <a:bodyPr>
            <a:noAutofit/>
          </a:bodyPr>
          <a:lstStyle>
            <a:lvl1pPr>
              <a:lnSpc>
                <a:spcPts val="1900"/>
              </a:lnSpc>
              <a:spcBef>
                <a:spcPts val="0"/>
              </a:spcBef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0023FD8-D145-452C-8BB9-9011AB5AD5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72600"/>
            <a:ext cx="6858000" cy="274320"/>
          </a:xfrm>
        </p:spPr>
        <p:txBody>
          <a:bodyPr>
            <a:noAutofit/>
          </a:bodyPr>
          <a:lstStyle>
            <a:lvl1pPr algn="ctr">
              <a:defRPr sz="14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50561E92-9147-4CAC-9F3F-17B0EA2B28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611690"/>
            <a:ext cx="1882139" cy="914400"/>
          </a:xfrm>
        </p:spPr>
        <p:txBody>
          <a:bodyPr>
            <a:noAutofit/>
          </a:bodyPr>
          <a:lstStyle>
            <a:lvl1pPr algn="ctr">
              <a:lnSpc>
                <a:spcPts val="2000"/>
              </a:lnSpc>
              <a:defRPr sz="1400" b="1" cap="all" spc="3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104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5447" y="268223"/>
            <a:ext cx="7461504" cy="9521952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7612" y="1294151"/>
            <a:ext cx="6353937" cy="4291584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1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9826" y="5675466"/>
            <a:ext cx="5589511" cy="2035975"/>
          </a:xfrm>
        </p:spPr>
        <p:txBody>
          <a:bodyPr>
            <a:normAutofit/>
          </a:bodyPr>
          <a:lstStyle>
            <a:lvl1pPr marL="0" indent="0" algn="ctr">
              <a:spcBef>
                <a:spcPts val="850"/>
              </a:spcBef>
              <a:buNone/>
              <a:defRPr sz="1530">
                <a:solidFill>
                  <a:srgbClr val="FFFFFF"/>
                </a:solidFill>
              </a:defRPr>
            </a:lvl1pPr>
            <a:lvl2pPr marL="291465" indent="0" algn="ctr">
              <a:buNone/>
              <a:defRPr sz="1530"/>
            </a:lvl2pPr>
            <a:lvl3pPr marL="582930" indent="0" algn="ctr">
              <a:buNone/>
              <a:defRPr sz="1530"/>
            </a:lvl3pPr>
            <a:lvl4pPr marL="874395" indent="0" algn="ctr">
              <a:buNone/>
              <a:defRPr sz="1275"/>
            </a:lvl4pPr>
            <a:lvl5pPr marL="1165860" indent="0" algn="ctr">
              <a:buNone/>
              <a:defRPr sz="1275"/>
            </a:lvl5pPr>
            <a:lvl6pPr marL="1457325" indent="0" algn="ctr">
              <a:buNone/>
              <a:defRPr sz="1275"/>
            </a:lvl6pPr>
            <a:lvl7pPr marL="1748790" indent="0" algn="ctr">
              <a:buNone/>
              <a:defRPr sz="1275"/>
            </a:lvl7pPr>
            <a:lvl8pPr marL="2040255" indent="0" algn="ctr">
              <a:buNone/>
              <a:defRPr sz="1275"/>
            </a:lvl8pPr>
            <a:lvl9pPr marL="2331720" indent="0" algn="ctr">
              <a:buNone/>
              <a:defRPr sz="127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261396" y="5476240"/>
            <a:ext cx="524637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99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85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345" y="1721243"/>
            <a:ext cx="6353937" cy="4291584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1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079" y="6093296"/>
            <a:ext cx="5590299" cy="2000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530">
                <a:solidFill>
                  <a:schemeClr val="accent1"/>
                </a:solidFill>
              </a:defRPr>
            </a:lvl1pPr>
            <a:lvl2pPr marL="291465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263015" y="5896598"/>
            <a:ext cx="524637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4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8663" y="3017519"/>
            <a:ext cx="3031236" cy="5900928"/>
          </a:xfrm>
        </p:spPr>
        <p:txBody>
          <a:bodyPr/>
          <a:lstStyle>
            <a:lvl1pPr>
              <a:defRPr sz="1403"/>
            </a:lvl1pPr>
            <a:lvl2pPr>
              <a:defRPr sz="1275"/>
            </a:lvl2pPr>
            <a:lvl3pPr>
              <a:defRPr sz="1148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95603" y="3017520"/>
            <a:ext cx="3031236" cy="5900928"/>
          </a:xfrm>
        </p:spPr>
        <p:txBody>
          <a:bodyPr/>
          <a:lstStyle>
            <a:lvl1pPr>
              <a:defRPr sz="1403"/>
            </a:lvl1pPr>
            <a:lvl2pPr>
              <a:defRPr sz="1275"/>
            </a:lvl2pPr>
            <a:lvl3pPr>
              <a:defRPr sz="1148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21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87391"/>
            <a:ext cx="6857999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77584"/>
            <a:ext cx="6857999" cy="6923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882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5" r:id="rId3"/>
    <p:sldLayoutId id="2147484955" r:id="rId4"/>
    <p:sldLayoutId id="2147484271" r:id="rId5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4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4608" userDrawn="1">
          <p15:clr>
            <a:srgbClr val="F26B43"/>
          </p15:clr>
        </p15:guide>
        <p15:guide id="4" orient="horz" pos="3168" userDrawn="1">
          <p15:clr>
            <a:srgbClr val="F26B43"/>
          </p15:clr>
        </p15:guide>
        <p15:guide id="5" orient="horz" pos="6048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  <p15:guide id="7" pos="1632" userDrawn="1">
          <p15:clr>
            <a:srgbClr val="F26B43"/>
          </p15:clr>
        </p15:guide>
        <p15:guide id="8" pos="3264" userDrawn="1">
          <p15:clr>
            <a:srgbClr val="F26B43"/>
          </p15:clr>
        </p15:guide>
        <p15:guide id="9" pos="177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5448" y="268224"/>
            <a:ext cx="7461504" cy="952195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8663" y="894080"/>
            <a:ext cx="6295644" cy="1989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664" y="3017520"/>
            <a:ext cx="6293955" cy="592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8660" y="9128283"/>
            <a:ext cx="14847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accent1"/>
                </a:solidFill>
              </a:defRPr>
            </a:lvl1pPr>
          </a:lstStyle>
          <a:p>
            <a:fld id="{34A43A2E-6632-4F9D-8728-2CF59ACBBE60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7582" y="9128283"/>
            <a:ext cx="3007581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47576" y="9128283"/>
            <a:ext cx="108771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9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0" r:id="rId1"/>
    <p:sldLayoutId id="2147485041" r:id="rId2"/>
    <p:sldLayoutId id="2147485042" r:id="rId3"/>
    <p:sldLayoutId id="2147485043" r:id="rId4"/>
    <p:sldLayoutId id="2147485044" r:id="rId5"/>
    <p:sldLayoutId id="2147485045" r:id="rId6"/>
    <p:sldLayoutId id="2147485046" r:id="rId7"/>
    <p:sldLayoutId id="2147485047" r:id="rId8"/>
    <p:sldLayoutId id="2147485048" r:id="rId9"/>
    <p:sldLayoutId id="2147485049" r:id="rId10"/>
    <p:sldLayoutId id="2147485050" r:id="rId11"/>
    <p:sldLayoutId id="2147485051" r:id="rId12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45733" indent="-116586" algn="l" defTabSz="582930" rtl="0" eaLnBrk="1" latinLnBrk="0" hangingPunct="1">
        <a:lnSpc>
          <a:spcPct val="90000"/>
        </a:lnSpc>
        <a:spcBef>
          <a:spcPts val="850"/>
        </a:spcBef>
        <a:buClr>
          <a:schemeClr val="accent1"/>
        </a:buClr>
        <a:buSzPct val="80000"/>
        <a:buFont typeface="Corbel" pitchFamily="34" charset="0"/>
        <a:buChar char="•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91465" indent="-116586" algn="l" defTabSz="582930" rtl="0" eaLnBrk="1" latinLnBrk="0" hangingPunct="1">
        <a:lnSpc>
          <a:spcPct val="90000"/>
        </a:lnSpc>
        <a:spcBef>
          <a:spcPts val="127"/>
        </a:spcBef>
        <a:spcAft>
          <a:spcPts val="255"/>
        </a:spcAft>
        <a:buClr>
          <a:schemeClr val="accent1"/>
        </a:buClr>
        <a:buSzPct val="80000"/>
        <a:buFont typeface="Corbel" pitchFamily="34" charset="0"/>
        <a:buChar char="•"/>
        <a:defRPr sz="153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66344" indent="-116586" algn="l" defTabSz="582930" rtl="0" eaLnBrk="1" latinLnBrk="0" hangingPunct="1">
        <a:lnSpc>
          <a:spcPct val="90000"/>
        </a:lnSpc>
        <a:spcBef>
          <a:spcPts val="127"/>
        </a:spcBef>
        <a:spcAft>
          <a:spcPts val="255"/>
        </a:spcAft>
        <a:buClr>
          <a:schemeClr val="accent1"/>
        </a:buClr>
        <a:buSzPct val="80000"/>
        <a:buFont typeface="Corbel" pitchFamily="34" charset="0"/>
        <a:buChar char="•"/>
        <a:defRPr sz="1360" kern="1200">
          <a:solidFill>
            <a:schemeClr val="accent1"/>
          </a:solidFill>
          <a:latin typeface="+mn-lt"/>
          <a:ea typeface="+mn-ea"/>
          <a:cs typeface="+mn-cs"/>
        </a:defRPr>
      </a:lvl3pPr>
      <a:lvl4pPr marL="641223" indent="-116586" algn="l" defTabSz="582930" rtl="0" eaLnBrk="1" latinLnBrk="0" hangingPunct="1">
        <a:lnSpc>
          <a:spcPct val="90000"/>
        </a:lnSpc>
        <a:spcBef>
          <a:spcPts val="127"/>
        </a:spcBef>
        <a:spcAft>
          <a:spcPts val="255"/>
        </a:spcAft>
        <a:buClr>
          <a:schemeClr val="accent1"/>
        </a:buClr>
        <a:buSzPct val="80000"/>
        <a:buFont typeface="Corbel" pitchFamily="34" charset="0"/>
        <a:buChar char="•"/>
        <a:defRPr sz="1190" kern="1200">
          <a:solidFill>
            <a:schemeClr val="accent1"/>
          </a:solidFill>
          <a:latin typeface="+mn-lt"/>
          <a:ea typeface="+mn-ea"/>
          <a:cs typeface="+mn-cs"/>
        </a:defRPr>
      </a:lvl4pPr>
      <a:lvl5pPr marL="782102" indent="-116586" algn="l" defTabSz="582930" rtl="0" eaLnBrk="1" latinLnBrk="0" hangingPunct="1">
        <a:lnSpc>
          <a:spcPct val="90000"/>
        </a:lnSpc>
        <a:spcBef>
          <a:spcPts val="127"/>
        </a:spcBef>
        <a:spcAft>
          <a:spcPts val="255"/>
        </a:spcAft>
        <a:buClr>
          <a:schemeClr val="accent1"/>
        </a:buClr>
        <a:buSzPct val="80000"/>
        <a:buFont typeface="Corbel" pitchFamily="34" charset="0"/>
        <a:buChar char="•"/>
        <a:defRPr sz="1190" kern="1200">
          <a:solidFill>
            <a:schemeClr val="accent1"/>
          </a:solidFill>
          <a:latin typeface="+mn-lt"/>
          <a:ea typeface="+mn-ea"/>
          <a:cs typeface="+mn-cs"/>
        </a:defRPr>
      </a:lvl5pPr>
      <a:lvl6pPr marL="935000" indent="-145733" algn="l" defTabSz="582930" rtl="0" eaLnBrk="1" latinLnBrk="0" hangingPunct="1">
        <a:lnSpc>
          <a:spcPct val="90000"/>
        </a:lnSpc>
        <a:spcBef>
          <a:spcPts val="127"/>
        </a:spcBef>
        <a:spcAft>
          <a:spcPts val="255"/>
        </a:spcAft>
        <a:buClr>
          <a:schemeClr val="accent1"/>
        </a:buClr>
        <a:buSzPct val="80000"/>
        <a:buFont typeface="Corbel" pitchFamily="34" charset="0"/>
        <a:buChar char="•"/>
        <a:defRPr sz="119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105000" indent="-145733" algn="l" defTabSz="582930" rtl="0" eaLnBrk="1" latinLnBrk="0" hangingPunct="1">
        <a:lnSpc>
          <a:spcPct val="90000"/>
        </a:lnSpc>
        <a:spcBef>
          <a:spcPts val="127"/>
        </a:spcBef>
        <a:spcAft>
          <a:spcPts val="255"/>
        </a:spcAft>
        <a:buClr>
          <a:schemeClr val="accent1"/>
        </a:buClr>
        <a:buSzPct val="80000"/>
        <a:buFont typeface="Corbel" pitchFamily="34" charset="0"/>
        <a:buChar char="•"/>
        <a:defRPr sz="119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275000" indent="-145733" algn="l" defTabSz="582930" rtl="0" eaLnBrk="1" latinLnBrk="0" hangingPunct="1">
        <a:lnSpc>
          <a:spcPct val="90000"/>
        </a:lnSpc>
        <a:spcBef>
          <a:spcPts val="127"/>
        </a:spcBef>
        <a:spcAft>
          <a:spcPts val="255"/>
        </a:spcAft>
        <a:buClr>
          <a:schemeClr val="accent1"/>
        </a:buClr>
        <a:buSzPct val="80000"/>
        <a:buFont typeface="Corbel" pitchFamily="34" charset="0"/>
        <a:buChar char="•"/>
        <a:defRPr sz="119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445000" indent="-145733" algn="l" defTabSz="582930" rtl="0" eaLnBrk="1" latinLnBrk="0" hangingPunct="1">
        <a:lnSpc>
          <a:spcPct val="90000"/>
        </a:lnSpc>
        <a:spcBef>
          <a:spcPts val="127"/>
        </a:spcBef>
        <a:spcAft>
          <a:spcPts val="255"/>
        </a:spcAft>
        <a:buClr>
          <a:schemeClr val="accent1"/>
        </a:buClr>
        <a:buSzPct val="80000"/>
        <a:buFont typeface="Corbel" pitchFamily="34" charset="0"/>
        <a:buChar char="•"/>
        <a:defRPr sz="119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4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4608" userDrawn="1">
          <p15:clr>
            <a:srgbClr val="F26B43"/>
          </p15:clr>
        </p15:guide>
        <p15:guide id="4" orient="horz" pos="3168" userDrawn="1">
          <p15:clr>
            <a:srgbClr val="F26B43"/>
          </p15:clr>
        </p15:guide>
        <p15:guide id="5" orient="horz" pos="6048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  <p15:guide id="7" pos="1632" userDrawn="1">
          <p15:clr>
            <a:srgbClr val="F26B43"/>
          </p15:clr>
        </p15:guide>
        <p15:guide id="8" pos="3264" userDrawn="1">
          <p15:clr>
            <a:srgbClr val="F26B43"/>
          </p15:clr>
        </p15:guide>
        <p15:guide id="9" pos="17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zoom.us/meeting/register/tJcudu6rrzMpHdWczjKZkj1DM5fDXM0tkMPS" TargetMode="External"/><Relationship Id="rId5" Type="http://schemas.openxmlformats.org/officeDocument/2006/relationships/hyperlink" Target="https://emscimprovement.center/state-organizations/ohio-pecc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8DFC-0328-4AC1-9D33-7E53506DF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6794" y="745781"/>
            <a:ext cx="4588229" cy="108657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 Managing Pediatric Prehospital Care </a:t>
            </a:r>
            <a:br>
              <a:rPr lang="en-US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Webinar Series, Part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C9CBC3-BB53-4EC7-AE7D-1321F72AF2F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82968" y="273834"/>
            <a:ext cx="2217520" cy="17740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C9F78E-1D2C-493F-AC14-E6C48B417F8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961459" y="8926299"/>
            <a:ext cx="1502421" cy="68307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F5FDDFE-F0AF-4059-9CB7-9BF3CE59DA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511" y="8734638"/>
            <a:ext cx="2006875" cy="81612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A11EAF5-3883-4DC8-89F3-8D4A9B274233}"/>
              </a:ext>
            </a:extLst>
          </p:cNvPr>
          <p:cNvSpPr txBox="1"/>
          <p:nvPr/>
        </p:nvSpPr>
        <p:spPr>
          <a:xfrm>
            <a:off x="462608" y="8696270"/>
            <a:ext cx="6847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For more information, please visit our website  </a:t>
            </a:r>
          </a:p>
          <a:p>
            <a:pPr algn="ctr"/>
            <a:r>
              <a:rPr lang="en-US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Ohio PECC Member's Page</a:t>
            </a:r>
            <a:r>
              <a:rPr lang="en-US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D7AFEB-E8D1-41EB-A725-0BD949D68272}"/>
              </a:ext>
            </a:extLst>
          </p:cNvPr>
          <p:cNvSpPr txBox="1"/>
          <p:nvPr/>
        </p:nvSpPr>
        <p:spPr>
          <a:xfrm>
            <a:off x="534599" y="1933726"/>
            <a:ext cx="6637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“Out of Hospital Management of the Newborn”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Wednesday, May 3</a:t>
            </a:r>
            <a:r>
              <a:rPr 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at 11:00am</a:t>
            </a:r>
          </a:p>
          <a:p>
            <a:pPr algn="ctr"/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87F85D-3CFA-499F-A46D-D63D86558A3C}"/>
              </a:ext>
            </a:extLst>
          </p:cNvPr>
          <p:cNvSpPr txBox="1"/>
          <p:nvPr/>
        </p:nvSpPr>
        <p:spPr>
          <a:xfrm>
            <a:off x="1271908" y="3941868"/>
            <a:ext cx="5228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u="sng" dirty="0">
                <a:solidFill>
                  <a:srgbClr val="0070C0"/>
                </a:solidFill>
                <a:effectLst/>
                <a:latin typeface="Helvetica Neue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Registration Link (or above QR code)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A934C2-88C8-3341-8D80-5D9785C67EC4}"/>
              </a:ext>
            </a:extLst>
          </p:cNvPr>
          <p:cNvSpPr/>
          <p:nvPr/>
        </p:nvSpPr>
        <p:spPr>
          <a:xfrm>
            <a:off x="1007185" y="6652955"/>
            <a:ext cx="575801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Dr. Jennifer Grow, MD</a:t>
            </a:r>
          </a:p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Interim Director, Division of Neonatology; Medical Director, Akron NICUs; Clinical Professor of Pediatrics – Northeastern Ohio Medical University</a:t>
            </a:r>
          </a:p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Board Certified in Neonatal-Perinatal Medicine</a:t>
            </a:r>
          </a:p>
          <a:p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B60EC3-6DF8-429C-8ED9-71D25C98BEA5}"/>
              </a:ext>
            </a:extLst>
          </p:cNvPr>
          <p:cNvSpPr txBox="1"/>
          <p:nvPr/>
        </p:nvSpPr>
        <p:spPr>
          <a:xfrm>
            <a:off x="587302" y="8346515"/>
            <a:ext cx="65977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CE available through NCH Cloud CME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1EC25F-5A78-BDF8-089C-F1FEB8A692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9353" y="4345879"/>
            <a:ext cx="1887911" cy="23678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345173-AC75-F400-58B5-0B0E4F870D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1879" y="2751352"/>
            <a:ext cx="1242857" cy="12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09997"/>
      </p:ext>
    </p:extLst>
  </p:cSld>
  <p:clrMapOvr>
    <a:masterClrMapping/>
  </p:clrMapOvr>
</p:sld>
</file>

<file path=ppt/theme/theme1.xml><?xml version="1.0" encoding="utf-8"?>
<a:theme xmlns:a="http://schemas.openxmlformats.org/drawingml/2006/main" name="Yoga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5D9C"/>
      </a:accent1>
      <a:accent2>
        <a:srgbClr val="7030A0"/>
      </a:accent2>
      <a:accent3>
        <a:srgbClr val="FFD374"/>
      </a:accent3>
      <a:accent4>
        <a:srgbClr val="EC93BF"/>
      </a:accent4>
      <a:accent5>
        <a:srgbClr val="B8DBD5"/>
      </a:accent5>
      <a:accent6>
        <a:srgbClr val="FFE277"/>
      </a:accent6>
      <a:hlink>
        <a:srgbClr val="0563C1"/>
      </a:hlink>
      <a:folHlink>
        <a:srgbClr val="954F72"/>
      </a:folHlink>
    </a:clrScheme>
    <a:fontScheme name="Custom 20">
      <a:majorFont>
        <a:latin typeface="Avenir Next LT Pro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oga Photo Flyer_Win32_SL_CLR_JB_v6" id="{9C6E331C-1727-4352-B3B4-39B1471A52D5}" vid="{FB592635-A2F4-4867-8A17-8AC36FE70296}"/>
    </a:ext>
  </a:extLst>
</a:theme>
</file>

<file path=ppt/theme/theme2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F36A462-A9F8-4D8A-82FF-555515592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DF4A1F-F8EE-4D18-AC2F-ADFA7909A2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A6ADEC-26A5-43B4-8BA1-877B544E9401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3657</TotalTime>
  <Words>85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Next LT Pro</vt:lpstr>
      <vt:lpstr>Avenir Next LT Pro Light</vt:lpstr>
      <vt:lpstr>Calibri</vt:lpstr>
      <vt:lpstr>Corbel</vt:lpstr>
      <vt:lpstr>Helvetica Neue</vt:lpstr>
      <vt:lpstr>Yoga Theme</vt:lpstr>
      <vt:lpstr>Basis</vt:lpstr>
      <vt:lpstr>2023 Managing Pediatric Prehospital Care  Webinar Series, Part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Basinski, Gabrielle</dc:creator>
  <cp:lastModifiedBy>Davis, Jessica</cp:lastModifiedBy>
  <cp:revision>88</cp:revision>
  <dcterms:created xsi:type="dcterms:W3CDTF">2020-12-09T16:53:43Z</dcterms:created>
  <dcterms:modified xsi:type="dcterms:W3CDTF">2023-04-03T20:11:15Z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